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6400800" cy="82296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60" d="100"/>
          <a:sy n="160" d="100"/>
        </p:scale>
        <p:origin x="1584" y="-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5A2597-B02E-4088-BD25-44849F687181}" type="datetimeFigureOut">
              <a:rPr kumimoji="1" lang="ja-JP" altLang="en-US" smtClean="0"/>
              <a:t>2024/1/26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28850" y="1143000"/>
            <a:ext cx="24003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91783A-EC49-4FDD-AACE-7ED8254FDB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47644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3976688" y="509588"/>
            <a:ext cx="1985962" cy="25542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A5334-3D44-426C-8C6C-91EBB3063525}" type="slidenum">
              <a:rPr lang="ja-JP" altLang="en-US" smtClean="0">
                <a:solidFill>
                  <a:prstClr val="black"/>
                </a:solidFill>
              </a:rPr>
              <a:pPr/>
              <a:t>1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6102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3976688" y="509588"/>
            <a:ext cx="1985962" cy="2554287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A5334-3D44-426C-8C6C-91EBB3063525}" type="slidenum">
              <a:rPr lang="ja-JP" altLang="en-US" smtClean="0">
                <a:solidFill>
                  <a:prstClr val="black"/>
                </a:solidFill>
              </a:rPr>
              <a:pPr/>
              <a:t>3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43464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B64F26-EF9A-47A0-856E-87F31915378A}" type="slidenum">
              <a:rPr lang="ja-JP" altLang="en-US" smtClean="0">
                <a:solidFill>
                  <a:prstClr val="black"/>
                </a:solidFill>
              </a:rPr>
              <a:pPr/>
              <a:t>4</a:t>
            </a:fld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942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80060" y="2556515"/>
            <a:ext cx="5440680" cy="1764030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60120" y="4663440"/>
            <a:ext cx="4480560" cy="21031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800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600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400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7200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9000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0800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260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4400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2024/1/26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2911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2024/1/26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6378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640580" y="329572"/>
            <a:ext cx="1440180" cy="7021830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20040" y="329572"/>
            <a:ext cx="4213860" cy="702183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2024/1/26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7329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2024/1/26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346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5619" y="5288283"/>
            <a:ext cx="5440680" cy="1634490"/>
          </a:xfrm>
        </p:spPr>
        <p:txBody>
          <a:bodyPr anchor="t"/>
          <a:lstStyle>
            <a:lvl1pPr algn="l">
              <a:defRPr sz="1575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05619" y="3488061"/>
            <a:ext cx="5440680" cy="1800224"/>
          </a:xfrm>
        </p:spPr>
        <p:txBody>
          <a:bodyPr anchor="b"/>
          <a:lstStyle>
            <a:lvl1pPr marL="0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1pPr>
            <a:lvl2pPr marL="180007" indent="0">
              <a:buNone/>
              <a:defRPr sz="709">
                <a:solidFill>
                  <a:schemeClr val="tx1">
                    <a:tint val="75000"/>
                  </a:schemeClr>
                </a:solidFill>
              </a:defRPr>
            </a:lvl2pPr>
            <a:lvl3pPr marL="360012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3pPr>
            <a:lvl4pPr marL="540019" indent="0">
              <a:buNone/>
              <a:defRPr sz="551">
                <a:solidFill>
                  <a:schemeClr val="tx1">
                    <a:tint val="75000"/>
                  </a:schemeClr>
                </a:solidFill>
              </a:defRPr>
            </a:lvl4pPr>
            <a:lvl5pPr marL="720025" indent="0">
              <a:buNone/>
              <a:defRPr sz="551">
                <a:solidFill>
                  <a:schemeClr val="tx1">
                    <a:tint val="75000"/>
                  </a:schemeClr>
                </a:solidFill>
              </a:defRPr>
            </a:lvl5pPr>
            <a:lvl6pPr marL="900032" indent="0">
              <a:buNone/>
              <a:defRPr sz="551">
                <a:solidFill>
                  <a:schemeClr val="tx1">
                    <a:tint val="75000"/>
                  </a:schemeClr>
                </a:solidFill>
              </a:defRPr>
            </a:lvl6pPr>
            <a:lvl7pPr marL="1080037" indent="0">
              <a:buNone/>
              <a:defRPr sz="551">
                <a:solidFill>
                  <a:schemeClr val="tx1">
                    <a:tint val="75000"/>
                  </a:schemeClr>
                </a:solidFill>
              </a:defRPr>
            </a:lvl7pPr>
            <a:lvl8pPr marL="1260044" indent="0">
              <a:buNone/>
              <a:defRPr sz="551">
                <a:solidFill>
                  <a:schemeClr val="tx1">
                    <a:tint val="75000"/>
                  </a:schemeClr>
                </a:solidFill>
              </a:defRPr>
            </a:lvl8pPr>
            <a:lvl9pPr marL="1440051" indent="0">
              <a:buNone/>
              <a:defRPr sz="55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2024/1/26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954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20040" y="1920245"/>
            <a:ext cx="2827020" cy="5431156"/>
          </a:xfrm>
        </p:spPr>
        <p:txBody>
          <a:bodyPr/>
          <a:lstStyle>
            <a:lvl1pPr>
              <a:defRPr sz="1103"/>
            </a:lvl1pPr>
            <a:lvl2pPr>
              <a:defRPr sz="945"/>
            </a:lvl2pPr>
            <a:lvl3pPr>
              <a:defRPr sz="788"/>
            </a:lvl3pPr>
            <a:lvl4pPr>
              <a:defRPr sz="709"/>
            </a:lvl4pPr>
            <a:lvl5pPr>
              <a:defRPr sz="709"/>
            </a:lvl5pPr>
            <a:lvl6pPr>
              <a:defRPr sz="709"/>
            </a:lvl6pPr>
            <a:lvl7pPr>
              <a:defRPr sz="709"/>
            </a:lvl7pPr>
            <a:lvl8pPr>
              <a:defRPr sz="709"/>
            </a:lvl8pPr>
            <a:lvl9pPr>
              <a:defRPr sz="709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253740" y="1920245"/>
            <a:ext cx="2827020" cy="5431156"/>
          </a:xfrm>
        </p:spPr>
        <p:txBody>
          <a:bodyPr/>
          <a:lstStyle>
            <a:lvl1pPr>
              <a:defRPr sz="1103"/>
            </a:lvl1pPr>
            <a:lvl2pPr>
              <a:defRPr sz="945"/>
            </a:lvl2pPr>
            <a:lvl3pPr>
              <a:defRPr sz="788"/>
            </a:lvl3pPr>
            <a:lvl4pPr>
              <a:defRPr sz="709"/>
            </a:lvl4pPr>
            <a:lvl5pPr>
              <a:defRPr sz="709"/>
            </a:lvl5pPr>
            <a:lvl6pPr>
              <a:defRPr sz="709"/>
            </a:lvl6pPr>
            <a:lvl7pPr>
              <a:defRPr sz="709"/>
            </a:lvl7pPr>
            <a:lvl8pPr>
              <a:defRPr sz="709"/>
            </a:lvl8pPr>
            <a:lvl9pPr>
              <a:defRPr sz="709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2024/1/26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533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20044" y="1842136"/>
            <a:ext cx="2828131" cy="767714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07" indent="0">
              <a:buNone/>
              <a:defRPr sz="788" b="1"/>
            </a:lvl2pPr>
            <a:lvl3pPr marL="360012" indent="0">
              <a:buNone/>
              <a:defRPr sz="709" b="1"/>
            </a:lvl3pPr>
            <a:lvl4pPr marL="540019" indent="0">
              <a:buNone/>
              <a:defRPr sz="630" b="1"/>
            </a:lvl4pPr>
            <a:lvl5pPr marL="720025" indent="0">
              <a:buNone/>
              <a:defRPr sz="630" b="1"/>
            </a:lvl5pPr>
            <a:lvl6pPr marL="900032" indent="0">
              <a:buNone/>
              <a:defRPr sz="630" b="1"/>
            </a:lvl6pPr>
            <a:lvl7pPr marL="1080037" indent="0">
              <a:buNone/>
              <a:defRPr sz="630" b="1"/>
            </a:lvl7pPr>
            <a:lvl8pPr marL="1260044" indent="0">
              <a:buNone/>
              <a:defRPr sz="630" b="1"/>
            </a:lvl8pPr>
            <a:lvl9pPr marL="1440051" indent="0">
              <a:buNone/>
              <a:defRPr sz="63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20044" y="2609850"/>
            <a:ext cx="2828131" cy="4741546"/>
          </a:xfrm>
        </p:spPr>
        <p:txBody>
          <a:bodyPr/>
          <a:lstStyle>
            <a:lvl1pPr>
              <a:defRPr sz="945"/>
            </a:lvl1pPr>
            <a:lvl2pPr>
              <a:defRPr sz="788"/>
            </a:lvl2pPr>
            <a:lvl3pPr>
              <a:defRPr sz="709"/>
            </a:lvl3pPr>
            <a:lvl4pPr>
              <a:defRPr sz="630"/>
            </a:lvl4pPr>
            <a:lvl5pPr>
              <a:defRPr sz="630"/>
            </a:lvl5pPr>
            <a:lvl6pPr>
              <a:defRPr sz="630"/>
            </a:lvl6pPr>
            <a:lvl7pPr>
              <a:defRPr sz="630"/>
            </a:lvl7pPr>
            <a:lvl8pPr>
              <a:defRPr sz="630"/>
            </a:lvl8pPr>
            <a:lvl9pPr>
              <a:defRPr sz="63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251521" y="1842136"/>
            <a:ext cx="2829242" cy="767714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07" indent="0">
              <a:buNone/>
              <a:defRPr sz="788" b="1"/>
            </a:lvl2pPr>
            <a:lvl3pPr marL="360012" indent="0">
              <a:buNone/>
              <a:defRPr sz="709" b="1"/>
            </a:lvl3pPr>
            <a:lvl4pPr marL="540019" indent="0">
              <a:buNone/>
              <a:defRPr sz="630" b="1"/>
            </a:lvl4pPr>
            <a:lvl5pPr marL="720025" indent="0">
              <a:buNone/>
              <a:defRPr sz="630" b="1"/>
            </a:lvl5pPr>
            <a:lvl6pPr marL="900032" indent="0">
              <a:buNone/>
              <a:defRPr sz="630" b="1"/>
            </a:lvl6pPr>
            <a:lvl7pPr marL="1080037" indent="0">
              <a:buNone/>
              <a:defRPr sz="630" b="1"/>
            </a:lvl7pPr>
            <a:lvl8pPr marL="1260044" indent="0">
              <a:buNone/>
              <a:defRPr sz="630" b="1"/>
            </a:lvl8pPr>
            <a:lvl9pPr marL="1440051" indent="0">
              <a:buNone/>
              <a:defRPr sz="63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251521" y="2609850"/>
            <a:ext cx="2829242" cy="4741546"/>
          </a:xfrm>
        </p:spPr>
        <p:txBody>
          <a:bodyPr/>
          <a:lstStyle>
            <a:lvl1pPr>
              <a:defRPr sz="945"/>
            </a:lvl1pPr>
            <a:lvl2pPr>
              <a:defRPr sz="788"/>
            </a:lvl2pPr>
            <a:lvl3pPr>
              <a:defRPr sz="709"/>
            </a:lvl3pPr>
            <a:lvl4pPr>
              <a:defRPr sz="630"/>
            </a:lvl4pPr>
            <a:lvl5pPr>
              <a:defRPr sz="630"/>
            </a:lvl5pPr>
            <a:lvl6pPr>
              <a:defRPr sz="630"/>
            </a:lvl6pPr>
            <a:lvl7pPr>
              <a:defRPr sz="630"/>
            </a:lvl7pPr>
            <a:lvl8pPr>
              <a:defRPr sz="630"/>
            </a:lvl8pPr>
            <a:lvl9pPr>
              <a:defRPr sz="63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2024/1/26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393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2024/1/26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927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2024/1/26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228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0044" y="327660"/>
            <a:ext cx="2105819" cy="1394460"/>
          </a:xfrm>
        </p:spPr>
        <p:txBody>
          <a:bodyPr anchor="b"/>
          <a:lstStyle>
            <a:lvl1pPr algn="l">
              <a:defRPr sz="788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502537" y="327665"/>
            <a:ext cx="3578226" cy="7023736"/>
          </a:xfrm>
        </p:spPr>
        <p:txBody>
          <a:bodyPr/>
          <a:lstStyle>
            <a:lvl1pPr>
              <a:defRPr sz="1260"/>
            </a:lvl1pPr>
            <a:lvl2pPr>
              <a:defRPr sz="1103"/>
            </a:lvl2pPr>
            <a:lvl3pPr>
              <a:defRPr sz="945"/>
            </a:lvl3pPr>
            <a:lvl4pPr>
              <a:defRPr sz="788"/>
            </a:lvl4pPr>
            <a:lvl5pPr>
              <a:defRPr sz="788"/>
            </a:lvl5pPr>
            <a:lvl6pPr>
              <a:defRPr sz="788"/>
            </a:lvl6pPr>
            <a:lvl7pPr>
              <a:defRPr sz="788"/>
            </a:lvl7pPr>
            <a:lvl8pPr>
              <a:defRPr sz="788"/>
            </a:lvl8pPr>
            <a:lvl9pPr>
              <a:defRPr sz="788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20044" y="1722124"/>
            <a:ext cx="2105819" cy="5629276"/>
          </a:xfrm>
        </p:spPr>
        <p:txBody>
          <a:bodyPr/>
          <a:lstStyle>
            <a:lvl1pPr marL="0" indent="0">
              <a:buNone/>
              <a:defRPr sz="551"/>
            </a:lvl1pPr>
            <a:lvl2pPr marL="180007" indent="0">
              <a:buNone/>
              <a:defRPr sz="472"/>
            </a:lvl2pPr>
            <a:lvl3pPr marL="360012" indent="0">
              <a:buNone/>
              <a:defRPr sz="394"/>
            </a:lvl3pPr>
            <a:lvl4pPr marL="540019" indent="0">
              <a:buNone/>
              <a:defRPr sz="354"/>
            </a:lvl4pPr>
            <a:lvl5pPr marL="720025" indent="0">
              <a:buNone/>
              <a:defRPr sz="354"/>
            </a:lvl5pPr>
            <a:lvl6pPr marL="900032" indent="0">
              <a:buNone/>
              <a:defRPr sz="354"/>
            </a:lvl6pPr>
            <a:lvl7pPr marL="1080037" indent="0">
              <a:buNone/>
              <a:defRPr sz="354"/>
            </a:lvl7pPr>
            <a:lvl8pPr marL="1260044" indent="0">
              <a:buNone/>
              <a:defRPr sz="354"/>
            </a:lvl8pPr>
            <a:lvl9pPr marL="1440051" indent="0">
              <a:buNone/>
              <a:defRPr sz="354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2024/1/26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165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54601" y="5760721"/>
            <a:ext cx="3840480" cy="680086"/>
          </a:xfrm>
        </p:spPr>
        <p:txBody>
          <a:bodyPr anchor="b"/>
          <a:lstStyle>
            <a:lvl1pPr algn="l">
              <a:defRPr sz="788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254601" y="735330"/>
            <a:ext cx="3840480" cy="4937760"/>
          </a:xfrm>
        </p:spPr>
        <p:txBody>
          <a:bodyPr/>
          <a:lstStyle>
            <a:lvl1pPr marL="0" indent="0">
              <a:buNone/>
              <a:defRPr sz="1260"/>
            </a:lvl1pPr>
            <a:lvl2pPr marL="180007" indent="0">
              <a:buNone/>
              <a:defRPr sz="1103"/>
            </a:lvl2pPr>
            <a:lvl3pPr marL="360012" indent="0">
              <a:buNone/>
              <a:defRPr sz="945"/>
            </a:lvl3pPr>
            <a:lvl4pPr marL="540019" indent="0">
              <a:buNone/>
              <a:defRPr sz="788"/>
            </a:lvl4pPr>
            <a:lvl5pPr marL="720025" indent="0">
              <a:buNone/>
              <a:defRPr sz="788"/>
            </a:lvl5pPr>
            <a:lvl6pPr marL="900032" indent="0">
              <a:buNone/>
              <a:defRPr sz="788"/>
            </a:lvl6pPr>
            <a:lvl7pPr marL="1080037" indent="0">
              <a:buNone/>
              <a:defRPr sz="788"/>
            </a:lvl7pPr>
            <a:lvl8pPr marL="1260044" indent="0">
              <a:buNone/>
              <a:defRPr sz="788"/>
            </a:lvl8pPr>
            <a:lvl9pPr marL="1440051" indent="0">
              <a:buNone/>
              <a:defRPr sz="788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254601" y="6440807"/>
            <a:ext cx="3840480" cy="965834"/>
          </a:xfrm>
        </p:spPr>
        <p:txBody>
          <a:bodyPr/>
          <a:lstStyle>
            <a:lvl1pPr marL="0" indent="0">
              <a:buNone/>
              <a:defRPr sz="551"/>
            </a:lvl1pPr>
            <a:lvl2pPr marL="180007" indent="0">
              <a:buNone/>
              <a:defRPr sz="472"/>
            </a:lvl2pPr>
            <a:lvl3pPr marL="360012" indent="0">
              <a:buNone/>
              <a:defRPr sz="394"/>
            </a:lvl3pPr>
            <a:lvl4pPr marL="540019" indent="0">
              <a:buNone/>
              <a:defRPr sz="354"/>
            </a:lvl4pPr>
            <a:lvl5pPr marL="720025" indent="0">
              <a:buNone/>
              <a:defRPr sz="354"/>
            </a:lvl5pPr>
            <a:lvl6pPr marL="900032" indent="0">
              <a:buNone/>
              <a:defRPr sz="354"/>
            </a:lvl6pPr>
            <a:lvl7pPr marL="1080037" indent="0">
              <a:buNone/>
              <a:defRPr sz="354"/>
            </a:lvl7pPr>
            <a:lvl8pPr marL="1260044" indent="0">
              <a:buNone/>
              <a:defRPr sz="354"/>
            </a:lvl8pPr>
            <a:lvl9pPr marL="1440051" indent="0">
              <a:buNone/>
              <a:defRPr sz="354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2024/1/26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513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320040" y="329566"/>
            <a:ext cx="576072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20040" y="1920245"/>
            <a:ext cx="5760720" cy="54311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20040" y="7627625"/>
            <a:ext cx="149352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D720-0104-4369-84BC-D37694168613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2024/1/26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186940" y="7627625"/>
            <a:ext cx="202692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587240" y="7627625"/>
            <a:ext cx="149352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875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360012" rtl="0" eaLnBrk="1" latinLnBrk="0" hangingPunct="1">
        <a:spcBef>
          <a:spcPct val="0"/>
        </a:spcBef>
        <a:buNone/>
        <a:defRPr kumimoji="1" sz="17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5004" indent="-135004" algn="l" defTabSz="360012" rtl="0" eaLnBrk="1" latinLnBrk="0" hangingPunct="1">
        <a:spcBef>
          <a:spcPct val="20000"/>
        </a:spcBef>
        <a:buFont typeface="Arial" pitchFamily="34" charset="0"/>
        <a:buChar char="•"/>
        <a:defRPr kumimoji="1" sz="1260" kern="1200">
          <a:solidFill>
            <a:schemeClr val="tx1"/>
          </a:solidFill>
          <a:latin typeface="+mn-lt"/>
          <a:ea typeface="+mn-ea"/>
          <a:cs typeface="+mn-cs"/>
        </a:defRPr>
      </a:lvl1pPr>
      <a:lvl2pPr marL="292511" indent="-112505" algn="l" defTabSz="360012" rtl="0" eaLnBrk="1" latinLnBrk="0" hangingPunct="1">
        <a:spcBef>
          <a:spcPct val="20000"/>
        </a:spcBef>
        <a:buFont typeface="Arial" pitchFamily="34" charset="0"/>
        <a:buChar char="–"/>
        <a:defRPr kumimoji="1" sz="1103" kern="1200">
          <a:solidFill>
            <a:schemeClr val="tx1"/>
          </a:solidFill>
          <a:latin typeface="+mn-lt"/>
          <a:ea typeface="+mn-ea"/>
          <a:cs typeface="+mn-cs"/>
        </a:defRPr>
      </a:lvl2pPr>
      <a:lvl3pPr marL="450015" indent="-90003" algn="l" defTabSz="360012" rtl="0" eaLnBrk="1" latinLnBrk="0" hangingPunct="1">
        <a:spcBef>
          <a:spcPct val="20000"/>
        </a:spcBef>
        <a:buFont typeface="Arial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3pPr>
      <a:lvl4pPr marL="630022" indent="-90003" algn="l" defTabSz="360012" rtl="0" eaLnBrk="1" latinLnBrk="0" hangingPunct="1">
        <a:spcBef>
          <a:spcPct val="20000"/>
        </a:spcBef>
        <a:buFont typeface="Arial" pitchFamily="34" charset="0"/>
        <a:buChar char="–"/>
        <a:defRPr kumimoji="1" sz="788" kern="1200">
          <a:solidFill>
            <a:schemeClr val="tx1"/>
          </a:solidFill>
          <a:latin typeface="+mn-lt"/>
          <a:ea typeface="+mn-ea"/>
          <a:cs typeface="+mn-cs"/>
        </a:defRPr>
      </a:lvl4pPr>
      <a:lvl5pPr marL="810029" indent="-90003" algn="l" defTabSz="360012" rtl="0" eaLnBrk="1" latinLnBrk="0" hangingPunct="1">
        <a:spcBef>
          <a:spcPct val="20000"/>
        </a:spcBef>
        <a:buFont typeface="Arial" pitchFamily="34" charset="0"/>
        <a:buChar char="»"/>
        <a:defRPr kumimoji="1" sz="788" kern="1200">
          <a:solidFill>
            <a:schemeClr val="tx1"/>
          </a:solidFill>
          <a:latin typeface="+mn-lt"/>
          <a:ea typeface="+mn-ea"/>
          <a:cs typeface="+mn-cs"/>
        </a:defRPr>
      </a:lvl5pPr>
      <a:lvl6pPr marL="990035" indent="-90003" algn="l" defTabSz="360012" rtl="0" eaLnBrk="1" latinLnBrk="0" hangingPunct="1">
        <a:spcBef>
          <a:spcPct val="20000"/>
        </a:spcBef>
        <a:buFont typeface="Arial" pitchFamily="34" charset="0"/>
        <a:buChar char="•"/>
        <a:defRPr kumimoji="1" sz="788" kern="1200">
          <a:solidFill>
            <a:schemeClr val="tx1"/>
          </a:solidFill>
          <a:latin typeface="+mn-lt"/>
          <a:ea typeface="+mn-ea"/>
          <a:cs typeface="+mn-cs"/>
        </a:defRPr>
      </a:lvl6pPr>
      <a:lvl7pPr marL="1170041" indent="-90003" algn="l" defTabSz="360012" rtl="0" eaLnBrk="1" latinLnBrk="0" hangingPunct="1">
        <a:spcBef>
          <a:spcPct val="20000"/>
        </a:spcBef>
        <a:buFont typeface="Arial" pitchFamily="34" charset="0"/>
        <a:buChar char="•"/>
        <a:defRPr kumimoji="1" sz="788" kern="1200">
          <a:solidFill>
            <a:schemeClr val="tx1"/>
          </a:solidFill>
          <a:latin typeface="+mn-lt"/>
          <a:ea typeface="+mn-ea"/>
          <a:cs typeface="+mn-cs"/>
        </a:defRPr>
      </a:lvl7pPr>
      <a:lvl8pPr marL="1350047" indent="-90003" algn="l" defTabSz="360012" rtl="0" eaLnBrk="1" latinLnBrk="0" hangingPunct="1">
        <a:spcBef>
          <a:spcPct val="20000"/>
        </a:spcBef>
        <a:buFont typeface="Arial" pitchFamily="34" charset="0"/>
        <a:buChar char="•"/>
        <a:defRPr kumimoji="1" sz="788" kern="1200">
          <a:solidFill>
            <a:schemeClr val="tx1"/>
          </a:solidFill>
          <a:latin typeface="+mn-lt"/>
          <a:ea typeface="+mn-ea"/>
          <a:cs typeface="+mn-cs"/>
        </a:defRPr>
      </a:lvl8pPr>
      <a:lvl9pPr marL="1530054" indent="-90003" algn="l" defTabSz="360012" rtl="0" eaLnBrk="1" latinLnBrk="0" hangingPunct="1">
        <a:spcBef>
          <a:spcPct val="20000"/>
        </a:spcBef>
        <a:buFont typeface="Arial" pitchFamily="34" charset="0"/>
        <a:buChar char="•"/>
        <a:defRPr kumimoji="1" sz="7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60012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1pPr>
      <a:lvl2pPr marL="180007" algn="l" defTabSz="360012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2pPr>
      <a:lvl3pPr marL="360012" algn="l" defTabSz="360012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3pPr>
      <a:lvl4pPr marL="540019" algn="l" defTabSz="360012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720025" algn="l" defTabSz="360012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00032" algn="l" defTabSz="360012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080037" algn="l" defTabSz="360012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260044" algn="l" defTabSz="360012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440051" algn="l" defTabSz="360012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tiff"/><Relationship Id="rId3" Type="http://schemas.openxmlformats.org/officeDocument/2006/relationships/image" Target="../media/image4.tiff"/><Relationship Id="rId7" Type="http://schemas.openxmlformats.org/officeDocument/2006/relationships/image" Target="../media/image8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tiff"/><Relationship Id="rId5" Type="http://schemas.openxmlformats.org/officeDocument/2006/relationships/image" Target="../media/image6.tiff"/><Relationship Id="rId10" Type="http://schemas.openxmlformats.org/officeDocument/2006/relationships/image" Target="../media/image11.tiff"/><Relationship Id="rId4" Type="http://schemas.openxmlformats.org/officeDocument/2006/relationships/image" Target="../media/image5.tiff"/><Relationship Id="rId9" Type="http://schemas.openxmlformats.org/officeDocument/2006/relationships/image" Target="../media/image10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テキスト ボックス 16"/>
          <p:cNvSpPr txBox="1"/>
          <p:nvPr/>
        </p:nvSpPr>
        <p:spPr>
          <a:xfrm>
            <a:off x="0" y="1052"/>
            <a:ext cx="3001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Supplemental Figure 1</a:t>
            </a:r>
            <a:endParaRPr lang="ja-JP" altLang="en-US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グループ化 5"/>
          <p:cNvGrpSpPr/>
          <p:nvPr/>
        </p:nvGrpSpPr>
        <p:grpSpPr>
          <a:xfrm>
            <a:off x="634832" y="524638"/>
            <a:ext cx="1958194" cy="2478635"/>
            <a:chOff x="634832" y="524638"/>
            <a:chExt cx="1958194" cy="2478635"/>
          </a:xfrm>
        </p:grpSpPr>
        <p:pic>
          <p:nvPicPr>
            <p:cNvPr id="2" name="図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14923" y="688373"/>
              <a:ext cx="1678103" cy="2191790"/>
            </a:xfrm>
            <a:prstGeom prst="rect">
              <a:avLst/>
            </a:prstGeom>
          </p:spPr>
        </p:pic>
        <p:sp>
          <p:nvSpPr>
            <p:cNvPr id="3" name="テキスト ボックス 2"/>
            <p:cNvSpPr txBox="1"/>
            <p:nvPr/>
          </p:nvSpPr>
          <p:spPr>
            <a:xfrm>
              <a:off x="1231323" y="524638"/>
              <a:ext cx="132729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plasma</a:t>
              </a:r>
            </a:p>
            <a:p>
              <a:pPr algn="ctr"/>
              <a:r>
                <a:rPr lang="en-US" altLang="ja-JP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ADAMTS13 activity</a:t>
              </a:r>
              <a:endParaRPr lang="ja-JP" alt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テキスト ボックス 13"/>
            <p:cNvSpPr txBox="1"/>
            <p:nvPr/>
          </p:nvSpPr>
          <p:spPr>
            <a:xfrm rot="16200000">
              <a:off x="814852" y="1710398"/>
              <a:ext cx="3600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%</a:t>
              </a:r>
              <a:endParaRPr lang="ja-JP" alt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634832" y="2757050"/>
              <a:ext cx="83737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genotype</a:t>
              </a:r>
              <a:endParaRPr lang="ja-JP" alt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1291542" y="2757052"/>
              <a:ext cx="41868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  <a:endParaRPr lang="ja-JP" alt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1723415" y="2757052"/>
              <a:ext cx="41868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+/-</a:t>
              </a:r>
              <a:endParaRPr lang="ja-JP" alt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2139932" y="2757051"/>
              <a:ext cx="41868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-/-</a:t>
              </a:r>
              <a:endParaRPr lang="ja-JP" alt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3442845" y="676938"/>
            <a:ext cx="1773779" cy="2326333"/>
            <a:chOff x="2744734" y="676938"/>
            <a:chExt cx="1773779" cy="2326333"/>
          </a:xfrm>
        </p:grpSpPr>
        <p:pic>
          <p:nvPicPr>
            <p:cNvPr id="4" name="図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867845" y="676938"/>
              <a:ext cx="1650668" cy="2181121"/>
            </a:xfrm>
            <a:prstGeom prst="rect">
              <a:avLst/>
            </a:prstGeom>
          </p:spPr>
        </p:pic>
        <p:sp>
          <p:nvSpPr>
            <p:cNvPr id="22" name="テキスト ボックス 21"/>
            <p:cNvSpPr txBox="1"/>
            <p:nvPr/>
          </p:nvSpPr>
          <p:spPr>
            <a:xfrm>
              <a:off x="3319143" y="2757050"/>
              <a:ext cx="41868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+/+</a:t>
              </a:r>
              <a:endParaRPr lang="ja-JP" alt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3979785" y="2757049"/>
              <a:ext cx="41868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-/-</a:t>
              </a:r>
              <a:endParaRPr lang="ja-JP" alt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テキスト ボックス 23"/>
            <p:cNvSpPr txBox="1"/>
            <p:nvPr/>
          </p:nvSpPr>
          <p:spPr>
            <a:xfrm rot="16200000">
              <a:off x="2507805" y="1759441"/>
              <a:ext cx="72008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/ GAPDH</a:t>
              </a:r>
              <a:endParaRPr lang="ja-JP" alt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3464761" y="676938"/>
              <a:ext cx="61363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mRNA</a:t>
              </a:r>
              <a:endParaRPr lang="ja-JP" alt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6" name="テキスト ボックス 25"/>
          <p:cNvSpPr txBox="1"/>
          <p:nvPr/>
        </p:nvSpPr>
        <p:spPr>
          <a:xfrm>
            <a:off x="376620" y="507661"/>
            <a:ext cx="2701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ja-JP" altLang="en-US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3170089" y="507661"/>
            <a:ext cx="2701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ja-JP" altLang="en-US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278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/>
          <p:cNvGrpSpPr/>
          <p:nvPr/>
        </p:nvGrpSpPr>
        <p:grpSpPr>
          <a:xfrm>
            <a:off x="536104" y="298376"/>
            <a:ext cx="3125164" cy="2160000"/>
            <a:chOff x="47056" y="527847"/>
            <a:chExt cx="3125164" cy="2160000"/>
          </a:xfrm>
        </p:grpSpPr>
        <p:sp>
          <p:nvSpPr>
            <p:cNvPr id="5" name="テキスト ボックス 4"/>
            <p:cNvSpPr txBox="1"/>
            <p:nvPr/>
          </p:nvSpPr>
          <p:spPr>
            <a:xfrm rot="16200000">
              <a:off x="-738374" y="1531174"/>
              <a:ext cx="1801692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9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plasma ADAMTS13 Activity (%)</a:t>
              </a:r>
              <a:endParaRPr lang="ja-JP" alt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6" name="図 5"/>
            <p:cNvPicPr>
              <a:picLocks noChangeAspect="1"/>
            </p:cNvPicPr>
            <p:nvPr/>
          </p:nvPicPr>
          <p:blipFill rotWithShape="1">
            <a:blip r:embed="rId2"/>
            <a:srcRect r="8100"/>
            <a:stretch/>
          </p:blipFill>
          <p:spPr>
            <a:xfrm>
              <a:off x="162472" y="527847"/>
              <a:ext cx="3009748" cy="2160000"/>
            </a:xfrm>
            <a:prstGeom prst="rect">
              <a:avLst/>
            </a:prstGeom>
          </p:spPr>
        </p:pic>
      </p:grpSp>
      <p:grpSp>
        <p:nvGrpSpPr>
          <p:cNvPr id="7" name="グループ化 6"/>
          <p:cNvGrpSpPr/>
          <p:nvPr/>
        </p:nvGrpSpPr>
        <p:grpSpPr>
          <a:xfrm>
            <a:off x="3344416" y="462513"/>
            <a:ext cx="1412757" cy="866542"/>
            <a:chOff x="3875875" y="2868177"/>
            <a:chExt cx="1412757" cy="866542"/>
          </a:xfrm>
        </p:grpSpPr>
        <p:sp>
          <p:nvSpPr>
            <p:cNvPr id="8" name="テキスト ボックス 7"/>
            <p:cNvSpPr txBox="1"/>
            <p:nvPr/>
          </p:nvSpPr>
          <p:spPr>
            <a:xfrm>
              <a:off x="3880842" y="3282587"/>
              <a:ext cx="21602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1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x</a:t>
              </a:r>
              <a:endParaRPr lang="ja-JP" altLang="en-US" sz="11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" name="直線コネクタ 8"/>
            <p:cNvCxnSpPr/>
            <p:nvPr/>
          </p:nvCxnSpPr>
          <p:spPr>
            <a:xfrm flipV="1">
              <a:off x="3886250" y="3009564"/>
              <a:ext cx="243664" cy="2867"/>
            </a:xfrm>
            <a:prstGeom prst="line">
              <a:avLst/>
            </a:prstGeom>
            <a:ln w="9525">
              <a:solidFill>
                <a:srgbClr val="0F01B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フローチャート: 結合子 9"/>
            <p:cNvSpPr/>
            <p:nvPr/>
          </p:nvSpPr>
          <p:spPr>
            <a:xfrm>
              <a:off x="3960035" y="3175177"/>
              <a:ext cx="89931" cy="87336"/>
            </a:xfrm>
            <a:prstGeom prst="flowChartConnector">
              <a:avLst/>
            </a:prstGeom>
            <a:noFill/>
            <a:ln w="9525">
              <a:solidFill>
                <a:srgbClr val="0F01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100">
                <a:solidFill>
                  <a:srgbClr val="FF0000"/>
                </a:solidFill>
              </a:endParaRPr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4123421" y="2873932"/>
              <a:ext cx="87717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WT + vehicle</a:t>
              </a:r>
              <a:endParaRPr lang="ja-JP" alt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2" name="直線コネクタ 11"/>
            <p:cNvCxnSpPr/>
            <p:nvPr/>
          </p:nvCxnSpPr>
          <p:spPr>
            <a:xfrm flipV="1">
              <a:off x="3886250" y="3216035"/>
              <a:ext cx="243664" cy="4168"/>
            </a:xfrm>
            <a:prstGeom prst="line">
              <a:avLst/>
            </a:prstGeom>
            <a:ln w="9525">
              <a:solidFill>
                <a:srgbClr val="0F01BF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テキスト ボックス 12"/>
            <p:cNvSpPr txBox="1"/>
            <p:nvPr/>
          </p:nvSpPr>
          <p:spPr>
            <a:xfrm>
              <a:off x="4123750" y="3083917"/>
              <a:ext cx="116488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WT + </a:t>
              </a:r>
              <a:r>
                <a:rPr lang="en-US" altLang="ja-JP" sz="9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W688X </a:t>
              </a:r>
              <a:endParaRPr lang="ja-JP" alt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4123750" y="3503887"/>
              <a:ext cx="116488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KO + </a:t>
              </a:r>
              <a:r>
                <a:rPr lang="en-US" altLang="ja-JP" sz="9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W688X</a:t>
              </a:r>
              <a:endParaRPr lang="ja-JP" alt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4123750" y="3293902"/>
              <a:ext cx="87685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9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KO + vehicle</a:t>
              </a:r>
              <a:endParaRPr lang="ja-JP" altLang="en-US" sz="9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3875875" y="2868177"/>
              <a:ext cx="21602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100" dirty="0">
                  <a:solidFill>
                    <a:srgbClr val="0F01B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x</a:t>
              </a:r>
              <a:endParaRPr lang="ja-JP" altLang="en-US" sz="1100" dirty="0">
                <a:solidFill>
                  <a:srgbClr val="0F01B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7" name="直線コネクタ 16"/>
            <p:cNvCxnSpPr/>
            <p:nvPr/>
          </p:nvCxnSpPr>
          <p:spPr>
            <a:xfrm flipV="1">
              <a:off x="3886250" y="3419173"/>
              <a:ext cx="243664" cy="2867"/>
            </a:xfrm>
            <a:prstGeom prst="line">
              <a:avLst/>
            </a:prstGeom>
            <a:ln w="952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フローチャート: 結合子 17"/>
            <p:cNvSpPr/>
            <p:nvPr/>
          </p:nvSpPr>
          <p:spPr>
            <a:xfrm>
              <a:off x="3962102" y="3582752"/>
              <a:ext cx="89931" cy="87336"/>
            </a:xfrm>
            <a:prstGeom prst="flowChartConnector">
              <a:avLst/>
            </a:prstGeom>
            <a:noFill/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100">
                <a:solidFill>
                  <a:srgbClr val="FF0000"/>
                </a:solidFill>
              </a:endParaRPr>
            </a:p>
          </p:txBody>
        </p:sp>
        <p:cxnSp>
          <p:nvCxnSpPr>
            <p:cNvPr id="19" name="直線コネクタ 18"/>
            <p:cNvCxnSpPr/>
            <p:nvPr/>
          </p:nvCxnSpPr>
          <p:spPr>
            <a:xfrm flipV="1">
              <a:off x="3886250" y="3625644"/>
              <a:ext cx="243664" cy="4168"/>
            </a:xfrm>
            <a:prstGeom prst="line">
              <a:avLst/>
            </a:prstGeom>
            <a:ln w="952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テキスト ボックス 19"/>
          <p:cNvSpPr txBox="1"/>
          <p:nvPr/>
        </p:nvSpPr>
        <p:spPr>
          <a:xfrm>
            <a:off x="0" y="1052"/>
            <a:ext cx="3001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Supplemental Figure 2</a:t>
            </a:r>
            <a:endParaRPr lang="ja-JP" altLang="en-US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27157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テキスト ボックス 17"/>
          <p:cNvSpPr txBox="1"/>
          <p:nvPr/>
        </p:nvSpPr>
        <p:spPr>
          <a:xfrm>
            <a:off x="27" y="-3202"/>
            <a:ext cx="29297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Supplemental Figure 3</a:t>
            </a:r>
            <a:endParaRPr lang="ja-JP" altLang="en-US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6" name="グループ化 35"/>
          <p:cNvGrpSpPr/>
          <p:nvPr/>
        </p:nvGrpSpPr>
        <p:grpSpPr>
          <a:xfrm>
            <a:off x="392088" y="442392"/>
            <a:ext cx="5477399" cy="2185733"/>
            <a:chOff x="464096" y="442392"/>
            <a:chExt cx="5477399" cy="2185733"/>
          </a:xfrm>
        </p:grpSpPr>
        <p:grpSp>
          <p:nvGrpSpPr>
            <p:cNvPr id="37" name="グループ化 36"/>
            <p:cNvGrpSpPr/>
            <p:nvPr/>
          </p:nvGrpSpPr>
          <p:grpSpPr>
            <a:xfrm>
              <a:off x="464096" y="442392"/>
              <a:ext cx="5477399" cy="2185733"/>
              <a:chOff x="244662" y="279708"/>
              <a:chExt cx="5477399" cy="2185733"/>
            </a:xfrm>
          </p:grpSpPr>
          <p:sp>
            <p:nvSpPr>
              <p:cNvPr id="47" name="正方形/長方形 46"/>
              <p:cNvSpPr/>
              <p:nvPr/>
            </p:nvSpPr>
            <p:spPr>
              <a:xfrm>
                <a:off x="261720" y="298376"/>
                <a:ext cx="5404010" cy="2167065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48" name="テキスト ボックス 47"/>
              <p:cNvSpPr txBox="1"/>
              <p:nvPr/>
            </p:nvSpPr>
            <p:spPr>
              <a:xfrm>
                <a:off x="424460" y="279708"/>
                <a:ext cx="132632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10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WT + vehicle</a:t>
                </a:r>
                <a:endParaRPr lang="ja-JP" altLang="en-US" sz="10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テキスト ボックス 48"/>
              <p:cNvSpPr txBox="1"/>
              <p:nvPr/>
            </p:nvSpPr>
            <p:spPr>
              <a:xfrm>
                <a:off x="4172018" y="279708"/>
                <a:ext cx="155004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10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KO + </a:t>
                </a:r>
                <a:r>
                  <a:rPr lang="en-US" altLang="ja-JP" sz="1000" dirty="0" smtClean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W688X</a:t>
                </a:r>
                <a:endParaRPr lang="ja-JP" altLang="en-US" sz="10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" name="テキスト ボックス 49"/>
              <p:cNvSpPr txBox="1"/>
              <p:nvPr/>
            </p:nvSpPr>
            <p:spPr>
              <a:xfrm>
                <a:off x="3070848" y="279708"/>
                <a:ext cx="119195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10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KO + vehicle</a:t>
                </a:r>
                <a:endParaRPr lang="ja-JP" altLang="en-US" sz="10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" name="テキスト ボックス 50"/>
              <p:cNvSpPr txBox="1"/>
              <p:nvPr/>
            </p:nvSpPr>
            <p:spPr>
              <a:xfrm>
                <a:off x="1618491" y="279708"/>
                <a:ext cx="152405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10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WT + </a:t>
                </a:r>
                <a:r>
                  <a:rPr lang="en-US" altLang="ja-JP" sz="1000" dirty="0" smtClean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W688X</a:t>
                </a:r>
                <a:endParaRPr lang="ja-JP" altLang="en-US" sz="10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テキスト ボックス 51"/>
              <p:cNvSpPr txBox="1"/>
              <p:nvPr/>
            </p:nvSpPr>
            <p:spPr>
              <a:xfrm rot="16200000">
                <a:off x="185451" y="900621"/>
                <a:ext cx="364644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10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6h</a:t>
                </a:r>
                <a:endParaRPr lang="ja-JP" altLang="en-US" sz="10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テキスト ボックス 52"/>
              <p:cNvSpPr txBox="1"/>
              <p:nvPr/>
            </p:nvSpPr>
            <p:spPr>
              <a:xfrm rot="16200000">
                <a:off x="161770" y="1796638"/>
                <a:ext cx="41200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10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24h</a:t>
                </a:r>
                <a:endParaRPr lang="ja-JP" altLang="en-US" sz="1000" dirty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38" name="図 37" descr="HR_W6-1 x100 5s nega.tif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821" y="647265"/>
              <a:ext cx="1276595" cy="9612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pic>
          <p:nvPicPr>
            <p:cNvPr id="39" name="図 38" descr="HR_W24-8 x 100 12s nega.tif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6821" y="1640989"/>
              <a:ext cx="1276595" cy="9612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pic>
          <p:nvPicPr>
            <p:cNvPr id="40" name="図 39" descr="HR_WR6-1 x100 4.5s nega.ti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971146" y="647265"/>
              <a:ext cx="1276595" cy="9612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pic>
          <p:nvPicPr>
            <p:cNvPr id="41" name="図 40" descr="HR_WR24-1 nega.ti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971146" y="1640989"/>
              <a:ext cx="1276594" cy="9612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pic>
          <p:nvPicPr>
            <p:cNvPr id="42" name="図 41" descr="HR_K6-2 x100 4.5s nega.tif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73132" y="647265"/>
              <a:ext cx="1276594" cy="9612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pic>
          <p:nvPicPr>
            <p:cNvPr id="43" name="図 42" descr="HR_K24-2 x 100 12s nega.tif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73132" y="1640989"/>
              <a:ext cx="1276594" cy="9612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pic>
          <p:nvPicPr>
            <p:cNvPr id="44" name="図 43" descr="HR_R6-2 x100 5s nega.tif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80547" y="647265"/>
              <a:ext cx="1276594" cy="9612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pic>
          <p:nvPicPr>
            <p:cNvPr id="45" name="図 44" descr="HR_R24-2 x 100 12s nega.tif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80547" y="1640989"/>
              <a:ext cx="1276594" cy="96120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cxnSp>
          <p:nvCxnSpPr>
            <p:cNvPr id="46" name="直線コネクタ 45"/>
            <p:cNvCxnSpPr/>
            <p:nvPr/>
          </p:nvCxnSpPr>
          <p:spPr>
            <a:xfrm>
              <a:off x="5707907" y="2519540"/>
              <a:ext cx="81662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03493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968152" y="514400"/>
            <a:ext cx="3938036" cy="2295723"/>
            <a:chOff x="399319" y="946666"/>
            <a:chExt cx="3938036" cy="2295723"/>
          </a:xfrm>
        </p:grpSpPr>
        <p:pic>
          <p:nvPicPr>
            <p:cNvPr id="31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463" t="10285" r="4510" b="1748"/>
            <a:stretch/>
          </p:blipFill>
          <p:spPr bwMode="auto">
            <a:xfrm>
              <a:off x="399319" y="1273190"/>
              <a:ext cx="1620000" cy="1968709"/>
            </a:xfrm>
            <a:prstGeom prst="rect">
              <a:avLst/>
            </a:prstGeom>
            <a:ln w="28575">
              <a:noFill/>
            </a:ln>
            <a:ex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pic>
        <p:sp>
          <p:nvSpPr>
            <p:cNvPr id="42" name="テキスト ボックス 41"/>
            <p:cNvSpPr txBox="1"/>
            <p:nvPr/>
          </p:nvSpPr>
          <p:spPr>
            <a:xfrm>
              <a:off x="399319" y="946666"/>
              <a:ext cx="1620000" cy="2160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altLang="ja-JP" sz="1050" dirty="0">
                  <a:solidFill>
                    <a:prstClr val="black"/>
                  </a:solidFill>
                  <a:latin typeface="Arial" panose="020B0604020202020204" pitchFamily="34" charset="0"/>
                  <a:ea typeface="メイリオ" pitchFamily="50" charset="-128"/>
                  <a:cs typeface="Arial" panose="020B0604020202020204" pitchFamily="34" charset="0"/>
                </a:rPr>
                <a:t>20% Partial Liver Graft</a:t>
              </a:r>
              <a:endParaRPr lang="ja-JP" altLang="en-US" sz="1050" dirty="0">
                <a:solidFill>
                  <a:prstClr val="black"/>
                </a:solidFill>
                <a:latin typeface="Arial" panose="020B0604020202020204" pitchFamily="34" charset="0"/>
                <a:ea typeface="メイリオ" pitchFamily="50" charset="-128"/>
                <a:cs typeface="Arial" panose="020B0604020202020204" pitchFamily="34" charset="0"/>
              </a:endParaRPr>
            </a:p>
          </p:txBody>
        </p:sp>
        <p:pic>
          <p:nvPicPr>
            <p:cNvPr id="32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31" t="18491" r="38906"/>
            <a:stretch/>
          </p:blipFill>
          <p:spPr bwMode="auto">
            <a:xfrm>
              <a:off x="2144569" y="1273189"/>
              <a:ext cx="2192786" cy="1969200"/>
            </a:xfrm>
            <a:prstGeom prst="rect">
              <a:avLst/>
            </a:prstGeom>
            <a:ln w="28575">
              <a:noFill/>
            </a:ln>
            <a:ex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</p:pic>
        <p:sp>
          <p:nvSpPr>
            <p:cNvPr id="20" name="テキスト ボックス 19"/>
            <p:cNvSpPr txBox="1"/>
            <p:nvPr/>
          </p:nvSpPr>
          <p:spPr>
            <a:xfrm>
              <a:off x="2144569" y="946666"/>
              <a:ext cx="2192400" cy="21600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altLang="ja-JP" sz="1050" dirty="0">
                  <a:solidFill>
                    <a:prstClr val="black"/>
                  </a:solidFill>
                  <a:latin typeface="Arial" panose="020B0604020202020204" pitchFamily="34" charset="0"/>
                  <a:ea typeface="メイリオ" pitchFamily="50" charset="-128"/>
                  <a:cs typeface="Arial" panose="020B0604020202020204" pitchFamily="34" charset="0"/>
                </a:rPr>
                <a:t>After Reperfusion</a:t>
              </a:r>
              <a:endParaRPr lang="ja-JP" altLang="en-US" sz="1050" dirty="0">
                <a:solidFill>
                  <a:prstClr val="black"/>
                </a:solidFill>
                <a:latin typeface="Arial" panose="020B0604020202020204" pitchFamily="34" charset="0"/>
                <a:ea typeface="メイリオ" pitchFamily="50" charset="-128"/>
                <a:cs typeface="Arial" panose="020B0604020202020204" pitchFamily="34" charset="0"/>
              </a:endParaRPr>
            </a:p>
          </p:txBody>
        </p:sp>
      </p:grpSp>
      <p:sp>
        <p:nvSpPr>
          <p:cNvPr id="10" name="テキスト ボックス 9"/>
          <p:cNvSpPr txBox="1"/>
          <p:nvPr/>
        </p:nvSpPr>
        <p:spPr>
          <a:xfrm>
            <a:off x="27" y="-3202"/>
            <a:ext cx="2734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Supplemental Figure 4</a:t>
            </a:r>
            <a:endParaRPr lang="ja-JP" altLang="en-US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3562140" y="2611579"/>
            <a:ext cx="37702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900" dirty="0">
                <a:solidFill>
                  <a:srgbClr val="FFFF00"/>
                </a:solidFill>
                <a:latin typeface="Arial" panose="020B0604020202020204" pitchFamily="34" charset="0"/>
                <a:ea typeface="メイリオ" pitchFamily="50" charset="-128"/>
                <a:cs typeface="Arial" panose="020B0604020202020204" pitchFamily="34" charset="0"/>
              </a:rPr>
              <a:t>IVC</a:t>
            </a:r>
            <a:endParaRPr lang="ja-JP" altLang="en-US" sz="900" dirty="0">
              <a:solidFill>
                <a:srgbClr val="FFFF00"/>
              </a:solidFill>
              <a:latin typeface="Arial" panose="020B0604020202020204" pitchFamily="34" charset="0"/>
              <a:ea typeface="メイリオ" pitchFamily="50" charset="-128"/>
              <a:cs typeface="Arial" panose="020B0604020202020204" pitchFamily="34" charset="0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4136504" y="2055168"/>
            <a:ext cx="33855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900" dirty="0">
                <a:solidFill>
                  <a:srgbClr val="FFFF00"/>
                </a:solidFill>
                <a:latin typeface="Arial" panose="020B0604020202020204" pitchFamily="34" charset="0"/>
                <a:ea typeface="メイリオ" pitchFamily="50" charset="-128"/>
                <a:cs typeface="Arial" panose="020B0604020202020204" pitchFamily="34" charset="0"/>
              </a:rPr>
              <a:t>PV</a:t>
            </a:r>
            <a:endParaRPr lang="ja-JP" altLang="en-US" sz="900" dirty="0">
              <a:solidFill>
                <a:srgbClr val="FFFF00"/>
              </a:solidFill>
              <a:latin typeface="Arial" panose="020B0604020202020204" pitchFamily="34" charset="0"/>
              <a:ea typeface="メイリオ" pitchFamily="50" charset="-128"/>
              <a:cs typeface="Arial" panose="020B0604020202020204" pitchFamily="34" charset="0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4302575" y="1551112"/>
            <a:ext cx="34496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900" dirty="0">
                <a:solidFill>
                  <a:srgbClr val="FFFF00"/>
                </a:solidFill>
                <a:latin typeface="Arial" panose="020B0604020202020204" pitchFamily="34" charset="0"/>
                <a:ea typeface="メイリオ" pitchFamily="50" charset="-128"/>
                <a:cs typeface="Arial" panose="020B0604020202020204" pitchFamily="34" charset="0"/>
              </a:rPr>
              <a:t>BD</a:t>
            </a:r>
            <a:endParaRPr lang="ja-JP" altLang="en-US" sz="900" dirty="0">
              <a:solidFill>
                <a:srgbClr val="FFFF00"/>
              </a:solidFill>
              <a:latin typeface="Arial" panose="020B0604020202020204" pitchFamily="34" charset="0"/>
              <a:ea typeface="メイリオ" pitchFamily="50" charset="-128"/>
              <a:cs typeface="Arial" panose="020B0604020202020204" pitchFamily="34" charset="0"/>
            </a:endParaRPr>
          </a:p>
        </p:txBody>
      </p:sp>
      <p:cxnSp>
        <p:nvCxnSpPr>
          <p:cNvPr id="6" name="直線コネクタ 5"/>
          <p:cNvCxnSpPr/>
          <p:nvPr/>
        </p:nvCxnSpPr>
        <p:spPr>
          <a:xfrm>
            <a:off x="3857140" y="2723791"/>
            <a:ext cx="88995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>
            <a:off x="4136504" y="2170584"/>
            <a:ext cx="88995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4280520" y="1666528"/>
            <a:ext cx="88995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86931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 rot="16200000">
            <a:off x="283734" y="1514668"/>
            <a:ext cx="17170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>
                <a:solidFill>
                  <a:prstClr val="black"/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ADAMTS13 activity (%)</a:t>
            </a:r>
            <a:endParaRPr lang="ja-JP" altLang="en-US" sz="1000" dirty="0">
              <a:solidFill>
                <a:prstClr val="black"/>
              </a:solidFill>
              <a:latin typeface="Arial" panose="020B0604020202020204" pitchFamily="34" charset="0"/>
              <a:ea typeface="メイリオ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712568" y="1112868"/>
            <a:ext cx="893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 smtClean="0">
                <a:solidFill>
                  <a:prstClr val="black"/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W688X</a:t>
            </a:r>
            <a:endParaRPr lang="ja-JP" altLang="en-US" sz="900" dirty="0">
              <a:solidFill>
                <a:prstClr val="black"/>
              </a:solidFill>
              <a:latin typeface="Arial" panose="020B0604020202020204" pitchFamily="34" charset="0"/>
              <a:ea typeface="メイリオ" panose="020B0604030504040204" pitchFamily="50" charset="-128"/>
              <a:cs typeface="Arial" panose="020B0604020202020204" pitchFamily="34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712568" y="882036"/>
            <a:ext cx="893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900" dirty="0">
                <a:solidFill>
                  <a:prstClr val="black"/>
                </a:solidFill>
                <a:latin typeface="Arial" panose="020B0604020202020204" pitchFamily="34" charset="0"/>
                <a:ea typeface="メイリオ" panose="020B0604030504040204" pitchFamily="50" charset="-128"/>
                <a:cs typeface="Arial" panose="020B0604020202020204" pitchFamily="34" charset="0"/>
              </a:rPr>
              <a:t>vehicle</a:t>
            </a:r>
            <a:endParaRPr lang="ja-JP" altLang="en-US" sz="900" dirty="0">
              <a:solidFill>
                <a:prstClr val="black"/>
              </a:solidFill>
              <a:latin typeface="Arial" panose="020B0604020202020204" pitchFamily="34" charset="0"/>
              <a:ea typeface="メイリオ" panose="020B0604030504040204" pitchFamily="50" charset="-128"/>
              <a:cs typeface="Arial" panose="020B0604020202020204" pitchFamily="34" charset="0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 rotWithShape="1">
          <a:blip r:embed="rId2"/>
          <a:srcRect l="79090" t="5648" r="11526" b="75546"/>
          <a:stretch/>
        </p:blipFill>
        <p:spPr>
          <a:xfrm>
            <a:off x="4334876" y="824836"/>
            <a:ext cx="504056" cy="576064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 rotWithShape="1">
          <a:blip r:embed="rId2"/>
          <a:srcRect r="19121"/>
          <a:stretch/>
        </p:blipFill>
        <p:spPr>
          <a:xfrm>
            <a:off x="1256184" y="738515"/>
            <a:ext cx="3078692" cy="2170623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27" y="-3202"/>
            <a:ext cx="2734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Supplemental Figure 5</a:t>
            </a:r>
            <a:endParaRPr lang="ja-JP" altLang="en-US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316009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80</Words>
  <Application>Microsoft Office PowerPoint</Application>
  <PresentationFormat>ユーザー設定</PresentationFormat>
  <Paragraphs>42</Paragraphs>
  <Slides>5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ＭＳ Ｐゴシック</vt:lpstr>
      <vt:lpstr>メイリオ</vt:lpstr>
      <vt:lpstr>Arial</vt:lpstr>
      <vt:lpstr>Calibri</vt:lpstr>
      <vt:lpstr>1_Office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Microsoft アカウント</dc:creator>
  <cp:lastModifiedBy>Microsoft アカウント</cp:lastModifiedBy>
  <cp:revision>4</cp:revision>
  <dcterms:created xsi:type="dcterms:W3CDTF">2024-01-25T00:33:26Z</dcterms:created>
  <dcterms:modified xsi:type="dcterms:W3CDTF">2024-01-26T11:43:22Z</dcterms:modified>
</cp:coreProperties>
</file>